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FDC0A4-5A4D-436C-AF38-20CD2D705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121A07A-77A8-41DC-A09E-A3C41D1A1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DC2578-29F2-43A4-9420-0A2075D9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21153C-1607-4D9C-B562-48E0B937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667D1C-1D7C-403E-8E86-B8DBE8641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577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6975ED-2AC0-4B5B-A381-F1E2D9CCF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FE9797E-48CC-4FB1-93EA-7A517212A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D61CB7-9A37-4297-962C-1D48EAAA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5E6D5B-7D58-40E6-A82A-390D5665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816B1D-DF7B-4CFB-A4BE-15AC4B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655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DE324E7-E683-49D5-9A7B-3A2BAFE8F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C568A4B-13B8-4E3C-99E8-F2DDEDCAC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95BC9A-2A56-42A7-A63B-3EE7BD9D4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39E824-014B-4E89-8E9D-5CFB8F25A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131DD9-12DA-4D0C-B7FE-2CC825B7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395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75384B-8667-47D2-8A0D-0E58941F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D0DBDA-1139-4027-8EBC-584C1608C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405CB6D-A11C-4E9E-9000-4F145480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BD89408-636F-45C9-B713-6C8A79AB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060008-0674-494E-A089-9C91784A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31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90AB49-09D8-419B-8699-D93E010F5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5ABB39D-DB74-4B6D-98EC-0ED9874CD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45642F-3F75-4BB3-890E-87A4D2108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7962214-090D-4F49-9642-9DAD364E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949291-0E19-4844-B4AD-E271C07FC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630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6D3E51-8767-4DAB-AC7F-999C96D44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42FBD4-3BE7-4800-AC07-D037327088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695B311-DB46-49D7-AA56-B21BF7227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33EDB3-7046-4B69-9007-E8ECA0C79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49D4F9E-C5E7-4317-88D7-FDE1F138E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9219C92-15EF-4046-8CD6-9A1B663C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9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C0F83F-CBA0-4840-9C15-53752323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2ADA2D-4288-4AC4-90DC-62E1E974E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6C081C5-2D37-4E1B-A97E-00B0989F6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D2CC061-8AE5-4A6A-9635-C8BF8D54E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029E941-7F4F-44BA-8F5A-24CDC4941B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C06E879-7037-4A96-9393-95ADF159F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3EFD47F-5B8C-40DC-8E5D-2F850687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3ED599D-54D7-4CB3-8396-71FC1EF0E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2927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98A3A8-4810-49B1-BF3E-96A1BCE0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FD74ECB-752B-4951-836C-2E2EDEC17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487531B-7215-4DC1-B94B-9B75F794D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FCF1A1F-E73A-4981-9C17-3AFEAD89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829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8963117-FABE-438A-AEEB-444DFE4B8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548976-3C4A-45C1-B488-411BCE597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903FE20-714D-4A6B-9456-52E2CCBD5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495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9303E3-AFBB-4D00-B790-91DA5220D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8BCD8C-D43B-4AA9-958A-9AD32CB2A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6E79FD1-4126-4146-B393-AA189CBD6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D5619DB-6716-45E0-B973-712D2A4EE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D213FC4-3F5A-4329-BF72-83E036AED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34185E8-6167-4662-8BF5-A8A31732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1769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2CB78E-22FC-4C33-9DB2-5A0EBAC18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D586FD4-ABDD-4406-A2A6-64C4DC839D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0961062-706E-4286-90FE-A0715CCAB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A8BEF3A-07D1-49C6-B590-0A91C6F4F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F949500-53F4-41AC-B6E1-065F9D62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5E55A79-37B5-4CD7-86FE-2A6756952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948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B47B530-AEA6-4CA6-A679-B47F6DA22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71B9EA-E4B4-4EBB-B4FF-E71B366A6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2D19105-9F77-46A2-9200-A05D9728D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CBE46-7D48-4961-AD32-FE6644AD7916}" type="datetimeFigureOut">
              <a:rPr lang="zh-TW" altLang="en-US" smtClean="0"/>
              <a:t>2026/6/2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369FB1-A149-4E77-A671-1E52558A6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486058-951A-4DF3-9BE9-78350F2D4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A1222-6C4C-4E01-98BA-633D15520F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49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105E914-269A-4E82-AF72-6CFABD7A4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5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1646A67-6F62-4B1B-A0A2-785FE750F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64181" cy="67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4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1646A67-6F62-4B1B-A0A2-785FE750F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64181" cy="67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3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1646A67-6F62-4B1B-A0A2-785FE750F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64181" cy="67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97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寬螢幕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ElitePCO0702002</dc:creator>
  <cp:lastModifiedBy>ElitePCO0702002</cp:lastModifiedBy>
  <cp:revision>1</cp:revision>
  <dcterms:created xsi:type="dcterms:W3CDTF">2026-06-02T04:04:09Z</dcterms:created>
  <dcterms:modified xsi:type="dcterms:W3CDTF">2026-06-02T04:05:49Z</dcterms:modified>
</cp:coreProperties>
</file>